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sldIdLst>
    <p:sldId id="256" r:id="rId2"/>
    <p:sldId id="363" r:id="rId3"/>
    <p:sldId id="380" r:id="rId4"/>
    <p:sldId id="381" r:id="rId5"/>
    <p:sldId id="382" r:id="rId6"/>
    <p:sldId id="383" r:id="rId7"/>
    <p:sldId id="384" r:id="rId8"/>
    <p:sldId id="385" r:id="rId9"/>
    <p:sldId id="34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Class: B.Com – Part-2 </a:t>
            </a:r>
            <a:br>
              <a:rPr sz="3000" b="1">
                <a:solidFill>
                  <a:srgbClr val="FFFF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Subject: Business Regulatory Framework</a:t>
            </a:r>
            <a:r>
              <a:rPr sz="2800">
                <a:solidFill>
                  <a:srgbClr val="FFFF00"/>
                </a:solidFill>
              </a:rPr>
              <a:t/>
            </a:r>
            <a:br>
              <a:rPr sz="2800">
                <a:solidFill>
                  <a:srgbClr val="FFFF00"/>
                </a:solidFill>
              </a:rPr>
            </a:br>
            <a:r>
              <a:rPr sz="2800" b="1">
                <a:solidFill>
                  <a:srgbClr val="FFFF00"/>
                </a:solidFill>
              </a:rPr>
              <a:t>TOPIC</a:t>
            </a:r>
            <a:r>
              <a:rPr sz="2800" b="1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Rights and Remedies of Consumers and </a:t>
            </a:r>
            <a:r>
              <a:rPr lang="en-US" sz="2800" dirty="0" err="1" smtClean="0">
                <a:solidFill>
                  <a:srgbClr val="FFFF00"/>
                </a:solidFill>
              </a:rPr>
              <a:t>Redressal</a:t>
            </a:r>
            <a:r>
              <a:rPr lang="en-US" sz="2800" dirty="0" smtClean="0">
                <a:solidFill>
                  <a:srgbClr val="FFFF00"/>
                </a:solidFill>
              </a:rPr>
              <a:t> Agencies for Consumer Disputes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  <a:endParaRPr sz="2800" b="1">
              <a:solidFill>
                <a:srgbClr val="FFFF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fontScale="925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 smtClean="0">
                <a:solidFill>
                  <a:schemeClr val="tx1"/>
                </a:solidFill>
              </a:rPr>
              <a:t>Whatsup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381000"/>
            <a:ext cx="8458200" cy="63222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Rights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 Consumers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According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section 6 of the Consumer Protection Act,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rights are available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consumers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Rights to be protected or right to safety: 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Every consumer has the right to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protected against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marketing of goods and services which are hazardous to life and property.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 to be informed: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Every consumer has the right to be informed about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quality, quantity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potency, purity standard and price of the goods or services as the case may be, so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to protect the consumer against the unfair trade practices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 to be assured: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Every consumer has a right to be assured, wherever possible,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access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variety of goods and services at competitive prices.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Right to be heard: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Every consumer has a right to be heard and to be assured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that consumers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interest will receive due consideration at appropriate forums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474201"/>
            <a:ext cx="8610600" cy="6252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Right to seek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: -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Every consumer has a right to seek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against unfair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trade practices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or restrictive trade practices or exploitation of consumers.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Right to consumer education: -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Every consumer has a right to consumer education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which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will help the consumer to know his rights and duties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Remedies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Consumers: - </a:t>
            </a:r>
            <a:endParaRPr lang="en-US" sz="2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50000"/>
              </a:lnSpc>
            </a:pPr>
            <a:endParaRPr lang="en-US" sz="23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consumer protection act provides the following remedies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consumers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a) Removal of defects from goods.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b) Replacement of defective goods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c) Refund against defective goods or deficient services.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d) Award of compensation for the loss or injury suffered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e) Removal of defects or deficiencies in the services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f) Discontinuance of unfair trade practices or restrictive trade practices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g) Prohibition on sale of hazardous goods.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474201"/>
            <a:ext cx="8610600" cy="63222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Agencies for Consumer Disputes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lnSpc>
                <a:spcPct val="50000"/>
              </a:lnSpc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consumer protection act provides for three tier quasi judicial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machinery at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District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State and National levels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consumer disputes and grievances.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Accordingly sec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9 provides for the establishment of the following agencies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a. 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consumer Dispute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Forum to be known as the “District Forum” established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each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district of the State by notification. The State Government is empowered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establish more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than one District Forum in a district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b. A consumer Disputes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Commission to be known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“ State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Commission” established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by the state Government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c. A national Consumer Disputes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Commission established by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Central Government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474201"/>
            <a:ext cx="86106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District Forum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Composition: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Each district forum shall consist of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a. A person who is, or has been or is qualified to be a District Judge, who shall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its president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b. Two other members, who shall be person of ability, integrity and standing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adequate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knowledge or experience, and one of whom shall be a woman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Tenure of office: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Every member of the District Forum shall hold office for a term of five years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 up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the age of sixty five years, whichever is less and shall not be eligible for reappointment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Jurisdiction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of the District Forum: 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District Forum shall have a jurisdiction to entertain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complaints where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value of the goods or services and the compensation, if any, claimed does not exceed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rupees five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lakhs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714946"/>
            <a:ext cx="8610600" cy="602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Powers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of the District Forum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District Forum shall have the same powers as are vested in a civil court under the code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civil procedure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, and includes the power to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1. Discover and produce any document or other material object producible as evidence.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2. Reception of evidence on affidavits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3. Requisition of report of the concerned analysis from the appropriate laboratory or from any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other relevant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source.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4. Any other matter which may be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prescribed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State Commission: - </a:t>
            </a:r>
            <a:endParaRPr lang="en-US" sz="23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state commission consist of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1. A person who is or has been a judge of a High Court, appointed by the State Government .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person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so appointed shall be its president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2. Not less than two and not more than such number of members as may be prescribed, and one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whom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shall be a woman, and who Shall have the following qualification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714946"/>
            <a:ext cx="8610600" cy="602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Not less than 35 years of age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b. Possess a bachelor degree from a recognized university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c. To be persons of ability, integrity and standing and have adequate knowledge and experience of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at least ten years I dealing with problems relating to economics, law, commerce, accountancy etc</a:t>
            </a:r>
          </a:p>
          <a:p>
            <a:pPr algn="just"/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Office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and Place of sitting of State Commission: - </a:t>
            </a:r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Office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the state Commission shall be located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at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capital of the State. Sitting of the State Commission, as and when necessary, shall be convened by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president.</a:t>
            </a:r>
          </a:p>
          <a:p>
            <a:pPr algn="just"/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Monetary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limit: - </a:t>
            </a:r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state commission shall have jurisdiction to entertain complaints where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value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goods or services and compensation, if any, claimed exceeds Rs. Twenty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lakhs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but does not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exceeds Rs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One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crore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714946"/>
            <a:ext cx="8610600" cy="602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National Commission: </a:t>
            </a:r>
            <a:endParaRPr lang="en-US" sz="2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National Commission shall consist of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1. A person who is or has been a judge of the Supreme Court, to be appointed by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Central Government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who shall be its President.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2. Not less than four, ad not more than such number of members, as may be prescribed, and one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whom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shall be a woman, who shall have the following qualifications, namely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a. To be persons of ability, integrity and standing and have adequate knowledge and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experience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at least ten years I dealing with problems relating to economics, law,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commerce, accountancy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etc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b. Be not less than thirty five years of age, and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c. Possess a bachelor’s degree from a recognized university</a:t>
            </a:r>
          </a:p>
          <a:p>
            <a:pPr algn="just"/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Monetary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limit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:-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National commission shall have jurisdiction entertain complaints where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value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goods or services and compensation, if any claimed exceeds Rs. One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crore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4332</TotalTime>
  <Words>1088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WELCOME  Class: B.Com – Part-2  Subject: Business Regulatory Framework TOPIC:  Rights and Remedies of Consumers and Redressal Agencies for Consumer Disputes: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404</cp:revision>
  <dcterms:created xsi:type="dcterms:W3CDTF">2011-08-23T10:02:56Z</dcterms:created>
  <dcterms:modified xsi:type="dcterms:W3CDTF">2020-05-21T08:00:40Z</dcterms:modified>
</cp:coreProperties>
</file>